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58" r:id="rId5"/>
    <p:sldId id="270" r:id="rId6"/>
    <p:sldId id="260" r:id="rId7"/>
    <p:sldId id="277" r:id="rId8"/>
    <p:sldId id="279" r:id="rId9"/>
    <p:sldId id="280" r:id="rId10"/>
    <p:sldId id="281" r:id="rId11"/>
    <p:sldId id="282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84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D6E4-CCEE-4B31-B10E-60102F9B6DA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3D24-C356-46B9-AFFC-4F9A0D2F1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50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D6E4-CCEE-4B31-B10E-60102F9B6DA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3D24-C356-46B9-AFFC-4F9A0D2F1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94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D6E4-CCEE-4B31-B10E-60102F9B6DA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3D24-C356-46B9-AFFC-4F9A0D2F1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2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D6E4-CCEE-4B31-B10E-60102F9B6DA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3D24-C356-46B9-AFFC-4F9A0D2F1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81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D6E4-CCEE-4B31-B10E-60102F9B6DA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3D24-C356-46B9-AFFC-4F9A0D2F1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8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D6E4-CCEE-4B31-B10E-60102F9B6DA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3D24-C356-46B9-AFFC-4F9A0D2F1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D6E4-CCEE-4B31-B10E-60102F9B6DA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3D24-C356-46B9-AFFC-4F9A0D2F1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9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D6E4-CCEE-4B31-B10E-60102F9B6DA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3D24-C356-46B9-AFFC-4F9A0D2F1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4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D6E4-CCEE-4B31-B10E-60102F9B6DA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3D24-C356-46B9-AFFC-4F9A0D2F1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8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D6E4-CCEE-4B31-B10E-60102F9B6DA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3D24-C356-46B9-AFFC-4F9A0D2F1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04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D6E4-CCEE-4B31-B10E-60102F9B6DA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13D24-C356-46B9-AFFC-4F9A0D2F1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1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D6E4-CCEE-4B31-B10E-60102F9B6DAB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13D24-C356-46B9-AFFC-4F9A0D2F1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29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12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hyperlink" Target="http://freelance.ru/img/portfolio/big/246844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5.mp3"/><Relationship Id="rId13" Type="http://schemas.openxmlformats.org/officeDocument/2006/relationships/image" Target="../media/image5.jpeg"/><Relationship Id="rId3" Type="http://schemas.microsoft.com/office/2007/relationships/media" Target="../media/media2.mp3"/><Relationship Id="rId7" Type="http://schemas.openxmlformats.org/officeDocument/2006/relationships/audio" Target="../media/media4.mp3"/><Relationship Id="rId12" Type="http://schemas.openxmlformats.org/officeDocument/2006/relationships/image" Target="../media/image4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media" Target="../media/media4.mp3"/><Relationship Id="rId11" Type="http://schemas.openxmlformats.org/officeDocument/2006/relationships/image" Target="../media/image3.png"/><Relationship Id="rId5" Type="http://schemas.openxmlformats.org/officeDocument/2006/relationships/audio" Target="../media/media3.mp3"/><Relationship Id="rId15" Type="http://schemas.openxmlformats.org/officeDocument/2006/relationships/image" Target="../media/image7.png"/><Relationship Id="rId10" Type="http://schemas.openxmlformats.org/officeDocument/2006/relationships/image" Target="../media/image1.png"/><Relationship Id="rId4" Type="http://schemas.microsoft.com/office/2007/relationships/media" Target="../media/media3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39" y="-387424"/>
            <a:ext cx="9395298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7624" y="404664"/>
            <a:ext cx="679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 сад №104 комбинированного вида»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1844824"/>
            <a:ext cx="712879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 в образовательной деятельности по речевому развитию детей дошкольного возраста в контексте ФГОС ДО 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4221088"/>
            <a:ext cx="2172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Беляева Н.А.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536" y="5941218"/>
            <a:ext cx="144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Саранск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94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798" y="-306948"/>
            <a:ext cx="9756576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0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7" y="332656"/>
            <a:ext cx="3984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/>
              <a:t> </a:t>
            </a:r>
            <a:endParaRPr lang="ru-RU" alt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" name="Picture 5" descr="161492306(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33" y="836711"/>
            <a:ext cx="6624735" cy="542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63689" y="230832"/>
            <a:ext cx="420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«Прочитай слово»</a:t>
            </a:r>
          </a:p>
        </p:txBody>
      </p:sp>
    </p:spTree>
    <p:extLst>
      <p:ext uri="{BB962C8B-B14F-4D97-AF65-F5344CB8AC3E}">
        <p14:creationId xmlns:p14="http://schemas.microsoft.com/office/powerpoint/2010/main" val="41868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888" y="-315419"/>
            <a:ext cx="9756576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0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7" y="332656"/>
            <a:ext cx="3984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/>
              <a:t> </a:t>
            </a:r>
            <a:endParaRPr lang="ru-RU" alt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332656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30832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только правильно написанные буквы. Какое слово получилось?</a:t>
            </a:r>
          </a:p>
          <a:p>
            <a:pPr algn="ctr"/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прочитал правильно –  откроется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картинка.</a:t>
            </a:r>
          </a:p>
        </p:txBody>
      </p:sp>
      <p:pic>
        <p:nvPicPr>
          <p:cNvPr id="11" name="Picture 6" descr="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2" r="15675"/>
          <a:stretch>
            <a:fillRect/>
          </a:stretch>
        </p:blipFill>
        <p:spPr bwMode="auto">
          <a:xfrm>
            <a:off x="1475657" y="1917847"/>
            <a:ext cx="1030094" cy="154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65" y="1919434"/>
            <a:ext cx="1240602" cy="143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990872"/>
            <a:ext cx="1306519" cy="137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09" y="1917848"/>
            <a:ext cx="1030856" cy="154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7" r="13628"/>
          <a:stretch>
            <a:fillRect/>
          </a:stretch>
        </p:blipFill>
        <p:spPr bwMode="auto">
          <a:xfrm>
            <a:off x="6015451" y="1739253"/>
            <a:ext cx="1229802" cy="197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р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065" y="1910392"/>
            <a:ext cx="972754" cy="14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Insecta - osa">
            <a:hlinkClick r:id="rId9" tooltip="Insecta - osa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71" y="3932503"/>
            <a:ext cx="3006043" cy="216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бабочки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0800000">
            <a:off x="2360812" y="3899081"/>
            <a:ext cx="3486271" cy="217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2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59" y="-315415"/>
            <a:ext cx="9286558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116632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дикции и правильного звукопроизношения учим скороговорки, представленные в виде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6984776" cy="47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8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59" y="-315415"/>
            <a:ext cx="9286558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116632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Отдельного внимания заслуживают игры направленные на формирование грамматических представлений - навыков словоизменения и словообразования. Примером таких игр, являются игры «Назови ласково», «Один-много», «Назови одним словом»  и др. по лексическим темам: «Деревья», «Грибы», «Дикие и домашние животные», «Домашние птицы», «Зимующие и перелётные птицы», «Овощи и фрукты», «Цветы и ягоды» и т.д.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2060849"/>
            <a:ext cx="3672408" cy="2449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3218572"/>
            <a:ext cx="3843865" cy="304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9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59" y="-315415"/>
            <a:ext cx="9286558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0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«Противоположности»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Обогащает и активирует словарный запас детей, развивает внимание, память; расширяет представления об окружающем мире.</a:t>
            </a:r>
          </a:p>
        </p:txBody>
      </p:sp>
      <p:pic>
        <p:nvPicPr>
          <p:cNvPr id="7" name="Рисунок 6" descr="3832821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304962"/>
            <a:ext cx="3733165" cy="2172024"/>
          </a:xfrm>
          <a:prstGeom prst="rect">
            <a:avLst/>
          </a:prstGeom>
        </p:spPr>
      </p:pic>
      <p:pic>
        <p:nvPicPr>
          <p:cNvPr id="8" name="Рисунок 7" descr="YZ1ioW-1P_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656808"/>
            <a:ext cx="3657531" cy="2354266"/>
          </a:xfrm>
          <a:prstGeom prst="rect">
            <a:avLst/>
          </a:prstGeom>
        </p:spPr>
      </p:pic>
      <p:pic>
        <p:nvPicPr>
          <p:cNvPr id="9" name="Рисунок 8" descr="4838538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7203" y="1280941"/>
            <a:ext cx="3570958" cy="2220067"/>
          </a:xfrm>
          <a:prstGeom prst="rect">
            <a:avLst/>
          </a:prstGeom>
        </p:spPr>
      </p:pic>
      <p:pic>
        <p:nvPicPr>
          <p:cNvPr id="10" name="Рисунок 9" descr="igra-protivopolozhnosti-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9246" y="3501008"/>
            <a:ext cx="3448915" cy="22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67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59" y="-315415"/>
            <a:ext cx="9286558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188640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изучении лексических тем  необходимо использовать игру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«Четвертый лишний», которая расширяет словарный запас детей, развивает монологическую и диалогическую речь.</a:t>
            </a:r>
          </a:p>
        </p:txBody>
      </p:sp>
      <p:pic>
        <p:nvPicPr>
          <p:cNvPr id="11" name="Рисунок 10" descr="igra-dlya-doshkolnikov-4-lishniy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8172" y="1512079"/>
            <a:ext cx="7074729" cy="494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8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59" y="-315415"/>
            <a:ext cx="9286558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layer.myshared.ru/9/944075/slides/slide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6899920" cy="517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127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59" y="-315415"/>
            <a:ext cx="9286558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ptcloud.ru/system/slides/pics/005/935/116/original/Slide7.jpg?16261313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5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ptcloud.ru/system/slides/pics/005/935/116/original/Slide7.jpg?16261313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5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59" y="-315415"/>
            <a:ext cx="9286558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116632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«Составь рассказ по картинкам» способствует формированию связной, объяснительной и доказательной речи, умения строить предложения.</a:t>
            </a:r>
          </a:p>
        </p:txBody>
      </p:sp>
      <p:pic>
        <p:nvPicPr>
          <p:cNvPr id="6" name="Рисунок 5" descr="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132295"/>
            <a:ext cx="6192688" cy="533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6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59" y="-315415"/>
            <a:ext cx="9286558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260648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«Расскажи сказку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упражнять детей в восстановлении сюжетов известных сказок по картинкам; развивать связную речь.</a:t>
            </a:r>
          </a:p>
        </p:txBody>
      </p:sp>
      <p:pic>
        <p:nvPicPr>
          <p:cNvPr id="7" name="Рисунок 6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724" y="1276311"/>
            <a:ext cx="8874656" cy="5385731"/>
          </a:xfrm>
          <a:prstGeom prst="rect">
            <a:avLst/>
          </a:prstGeom>
        </p:spPr>
      </p:pic>
      <p:pic>
        <p:nvPicPr>
          <p:cNvPr id="8" name="Рисунок 7" descr="бабоч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950042" y="1898830"/>
            <a:ext cx="2304256" cy="1620180"/>
          </a:xfrm>
          <a:prstGeom prst="rect">
            <a:avLst/>
          </a:prstGeom>
        </p:spPr>
      </p:pic>
      <p:pic>
        <p:nvPicPr>
          <p:cNvPr id="9" name="Рисунок 8" descr="бабоч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983639" y="4324914"/>
            <a:ext cx="2348631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59" y="-315415"/>
            <a:ext cx="9286558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404664"/>
            <a:ext cx="57606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развитие общества и внедрение в практику работы дошкольных организаций Федерального Государственного Образовательного Стандарта невозможно себе представить без использования информационных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ресурсов. Информационные технологии значительно расширяют возможности родителей, педагогов и специалистов в сфере дошкольного образования. Использование современных компьютерных технологий позволяет наиболее полно и успешно реализовать деятельность, направленную на развитие личности ребенка.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Одним из актуальных направлений внедрения информационных технологий в образовательный процесс учебного заведения являются мультимедийные презентации.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их в работе, предотвращает утомление детей, поддерживает у них познавательную активность, повышает эффективность работы в целом. Их применение на занятиях по развитию речи интересно детям и, что немаловажно, воспитателю. Экран притягивает внимание, которого мы порой не можем добиться при групповой работе с детьми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08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59" y="-315415"/>
            <a:ext cx="9286558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274"/>
            <a:ext cx="9286558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8532440" cy="5570152"/>
          </a:xfrm>
          <a:prstGeom prst="rect">
            <a:avLst/>
          </a:prstGeom>
        </p:spPr>
      </p:pic>
      <p:pic>
        <p:nvPicPr>
          <p:cNvPr id="7" name="Рисунок 6" descr="бабоч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174178" y="3745899"/>
            <a:ext cx="2592289" cy="16201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1600" y="0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Найди героя».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54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59" y="-315415"/>
            <a:ext cx="9286558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274"/>
            <a:ext cx="9286558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7128792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236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297"/>
            <a:ext cx="9286558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404664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работе  с детьми использую как готовые материалы взятые в сети «Интернет», так и созданные самостоятельно презентации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программе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Point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Мультимедийные презентации можно и необходимо использовать не только в образовательной области  «Речевое развитие», но и в «Социально-коммуникативном развитии», «Познавательном развитии», «Художественно-эстетическом развитии» и «Физическом развитии».</a:t>
            </a:r>
          </a:p>
        </p:txBody>
      </p:sp>
    </p:spTree>
    <p:extLst>
      <p:ext uri="{BB962C8B-B14F-4D97-AF65-F5344CB8AC3E}">
        <p14:creationId xmlns:p14="http://schemas.microsoft.com/office/powerpoint/2010/main" val="3051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91" y="-349971"/>
            <a:ext cx="9286558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404664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751344"/>
            <a:ext cx="61744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Признавая, что компьютерные презентации- новое мощное средство для интеллектуального развития детей, использование их в учебно-воспитательных целях с детьми строилось с учетом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технологий, на основе выполнения следующих правил: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Уточнить состояние здоровья ребенка, нет ли у кого-то из детей группы противопоказаний для работы с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ИКтехникой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Мультимедиа презентации должны быть непродолжительными по времени (3-5 минут).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 время показа следить за осанкой ребенка.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После просмотра мультимедиа презентации проводить подвижные игры 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168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59" y="-315416"/>
            <a:ext cx="9286558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95736" y="812899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16632"/>
            <a:ext cx="5022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которые  использую при работе с детьми:</a:t>
            </a: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центр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телефон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14312"/>
            <a:ext cx="5544616" cy="350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76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59" y="-315415"/>
            <a:ext cx="9286558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95736" y="812899"/>
            <a:ext cx="662473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 позволяет проводить образовательную деятельность: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*на высоком эстетическом и эмоциональном уровне (фотографии, анимация, музыка) 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*обеспечивает наглядность;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*привлекает большое количество дидактического материала;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*способствует повышению качества образования.</a:t>
            </a: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использования мультимедийных презентаций в развитии речи обучающихся 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Звуковая культура речи;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Развитие фонематического восприятия, овладение элементами грамоты;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Формирование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грамматического строя речи;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Развитие связной речи.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2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58" y="-311829"/>
            <a:ext cx="9286558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14057"/>
            <a:ext cx="2333333" cy="24793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188640"/>
            <a:ext cx="74888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 в развитии речи детей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Работа над звуковой культурой речи начинается с восприятия неречевых звуков. Техника помогает воссоздать необходимые слуховые ассоциации, например такие: «вода капает», «часы тикают», «молоток стучит» и т.д.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05064"/>
            <a:ext cx="3240360" cy="24829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672806"/>
            <a:ext cx="2266862" cy="3131698"/>
          </a:xfrm>
          <a:prstGeom prst="rect">
            <a:avLst/>
          </a:prstGeom>
        </p:spPr>
      </p:pic>
      <p:pic>
        <p:nvPicPr>
          <p:cNvPr id="14" name="Zvuk_-_Stuk_molotka_(iPleer.f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564.6202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755576" y="1919672"/>
            <a:ext cx="487363" cy="487363"/>
          </a:xfrm>
          <a:prstGeom prst="rect">
            <a:avLst/>
          </a:prstGeom>
        </p:spPr>
      </p:pic>
      <p:pic>
        <p:nvPicPr>
          <p:cNvPr id="15" name="zvuk_-_Kapli_vody_(iPleer.f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6892.179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3336033" y="4193430"/>
            <a:ext cx="487363" cy="487363"/>
          </a:xfrm>
          <a:prstGeom prst="rect">
            <a:avLst/>
          </a:prstGeom>
        </p:spPr>
      </p:pic>
      <p:pic>
        <p:nvPicPr>
          <p:cNvPr id="16" name="Zvuki_zhivotnyh_-_tigr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75856" y="1919671"/>
            <a:ext cx="487363" cy="487363"/>
          </a:xfrm>
          <a:prstGeom prst="rect">
            <a:avLst/>
          </a:prstGeom>
        </p:spPr>
      </p:pic>
      <p:pic>
        <p:nvPicPr>
          <p:cNvPr id="17" name="Zvuki_zhivotnyh_-_Loshad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788024" y="1919672"/>
            <a:ext cx="487363" cy="487363"/>
          </a:xfrm>
          <a:prstGeom prst="rect">
            <a:avLst/>
          </a:prstGeom>
        </p:spPr>
      </p:pic>
      <p:pic>
        <p:nvPicPr>
          <p:cNvPr id="19" name="Zvuk_-_Tikane_chasov_(iPleer.f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end="59830.389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6456438" y="17652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90566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95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84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75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73585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495" y="-365295"/>
            <a:ext cx="9756576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0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звук заблудился?»</a:t>
            </a:r>
          </a:p>
        </p:txBody>
      </p:sp>
      <p:pic>
        <p:nvPicPr>
          <p:cNvPr id="9" name="Рисунок 1" descr="http://inclusion.tomsk.ru/files/foto/Leva_(750_x_75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10349"/>
            <a:ext cx="2514685" cy="2514685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Управляющая кнопка: настраиваемая 9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>
            <a:off x="5796136" y="1110349"/>
            <a:ext cx="2676589" cy="2448273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2123728" y="3933056"/>
            <a:ext cx="2604607" cy="2322030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5796136" y="3933056"/>
            <a:ext cx="2799474" cy="2411180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23929" y="1340768"/>
            <a:ext cx="11275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</a:p>
        </p:txBody>
      </p:sp>
      <p:pic>
        <p:nvPicPr>
          <p:cNvPr id="14" name="Рисунок 13" descr="бабочк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3321164" y="1448786"/>
            <a:ext cx="233306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2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983" y="-315415"/>
            <a:ext cx="9756576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0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9" y="230832"/>
            <a:ext cx="4056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гномика»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764704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 поиграем с гномиком в прятки.</a:t>
            </a:r>
          </a:p>
          <a:p>
            <a:pPr algn="ctr"/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будет прятаться только за те буквы,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написаны неправильно.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2880320" cy="309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гном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5" y="1412776"/>
            <a:ext cx="2177014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50475"/>
            <a:ext cx="2952328" cy="326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23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518052_2-p-skachat-fon-dlya-prezentatsii-na-temu-inf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798" y="-306948"/>
            <a:ext cx="9756576" cy="7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0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7" y="332656"/>
            <a:ext cx="3984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/>
              <a:t> </a:t>
            </a:r>
            <a:endParaRPr lang="ru-RU" alt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Picture 2" descr="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31723"/>
            <a:ext cx="3096072" cy="309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49342"/>
            <a:ext cx="2952328" cy="326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гноми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712" y="701988"/>
            <a:ext cx="2664568" cy="481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3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619</Words>
  <Application>Microsoft Office PowerPoint</Application>
  <PresentationFormat>Экран (4:3)</PresentationFormat>
  <Paragraphs>65</Paragraphs>
  <Slides>22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device</dc:creator>
  <cp:lastModifiedBy>device</cp:lastModifiedBy>
  <cp:revision>31</cp:revision>
  <dcterms:created xsi:type="dcterms:W3CDTF">2022-04-17T16:44:13Z</dcterms:created>
  <dcterms:modified xsi:type="dcterms:W3CDTF">2024-04-25T16:32:51Z</dcterms:modified>
</cp:coreProperties>
</file>