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9" r:id="rId4"/>
    <p:sldId id="260" r:id="rId5"/>
    <p:sldId id="263" r:id="rId6"/>
    <p:sldId id="261" r:id="rId7"/>
    <p:sldId id="262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155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DB2509-9C74-40B9-B16F-CBDEB3BC665B}" type="doc">
      <dgm:prSet loTypeId="urn:microsoft.com/office/officeart/2005/8/layout/default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E0EC89E6-1C43-4C62-B9A4-3D2D5B8AAEFB}">
      <dgm:prSet phldrT="[Текст]" custT="1"/>
      <dgm:spPr/>
      <dgm:t>
        <a:bodyPr/>
        <a:lstStyle/>
        <a:p>
          <a:r>
            <a:rPr lang="ru-RU" sz="2800" dirty="0" smtClean="0"/>
            <a:t>Наибольший охват- </a:t>
          </a:r>
        </a:p>
        <a:p>
          <a:r>
            <a:rPr lang="ru-RU" sz="2800" dirty="0" smtClean="0"/>
            <a:t>3523 человек</a:t>
          </a:r>
          <a:endParaRPr lang="ru-RU" sz="2800" dirty="0"/>
        </a:p>
      </dgm:t>
    </dgm:pt>
    <dgm:pt modelId="{3A99A775-E908-4AB5-8022-AC70077A74E9}" type="parTrans" cxnId="{02FC03FB-164E-46A1-A4EF-B01819274E73}">
      <dgm:prSet/>
      <dgm:spPr/>
      <dgm:t>
        <a:bodyPr/>
        <a:lstStyle/>
        <a:p>
          <a:endParaRPr lang="ru-RU"/>
        </a:p>
      </dgm:t>
    </dgm:pt>
    <dgm:pt modelId="{A763BA92-59FF-4C3E-9925-1989B701821B}" type="sibTrans" cxnId="{02FC03FB-164E-46A1-A4EF-B01819274E73}">
      <dgm:prSet/>
      <dgm:spPr/>
      <dgm:t>
        <a:bodyPr/>
        <a:lstStyle/>
        <a:p>
          <a:endParaRPr lang="ru-RU"/>
        </a:p>
      </dgm:t>
    </dgm:pt>
    <dgm:pt modelId="{7CA958FF-E0A7-44CA-B369-686215518AFD}">
      <dgm:prSet phldrT="[Текст]" custT="1"/>
      <dgm:spPr/>
      <dgm:t>
        <a:bodyPr/>
        <a:lstStyle/>
        <a:p>
          <a:r>
            <a:rPr lang="ru-RU" sz="2800" dirty="0" smtClean="0"/>
            <a:t>Возрастная категория</a:t>
          </a:r>
        </a:p>
        <a:p>
          <a:r>
            <a:rPr lang="ru-RU" sz="2800" dirty="0" smtClean="0"/>
            <a:t>от 24-45 лет</a:t>
          </a:r>
          <a:endParaRPr lang="ru-RU" sz="2800" dirty="0"/>
        </a:p>
      </dgm:t>
    </dgm:pt>
    <dgm:pt modelId="{B809B94F-ECDF-425F-9924-F06C7851BA13}" type="parTrans" cxnId="{CDD99F58-71F8-470B-AADC-3872CC415E9B}">
      <dgm:prSet/>
      <dgm:spPr/>
      <dgm:t>
        <a:bodyPr/>
        <a:lstStyle/>
        <a:p>
          <a:endParaRPr lang="ru-RU"/>
        </a:p>
      </dgm:t>
    </dgm:pt>
    <dgm:pt modelId="{12957D08-BB27-4679-B244-369ED519CCD1}" type="sibTrans" cxnId="{CDD99F58-71F8-470B-AADC-3872CC415E9B}">
      <dgm:prSet/>
      <dgm:spPr/>
      <dgm:t>
        <a:bodyPr/>
        <a:lstStyle/>
        <a:p>
          <a:endParaRPr lang="ru-RU"/>
        </a:p>
      </dgm:t>
    </dgm:pt>
    <dgm:pt modelId="{867DA7E4-9FE2-496C-A0BA-9DDE0043B905}">
      <dgm:prSet phldrT="[Текст]" custT="1"/>
      <dgm:spPr/>
      <dgm:t>
        <a:bodyPr/>
        <a:lstStyle/>
        <a:p>
          <a:r>
            <a:rPr lang="ru-RU" sz="2800" dirty="0" smtClean="0"/>
            <a:t>14% мужчин</a:t>
          </a:r>
          <a:endParaRPr lang="ru-RU" sz="2800" dirty="0"/>
        </a:p>
      </dgm:t>
    </dgm:pt>
    <dgm:pt modelId="{20DE5BE0-2E16-4356-9FCA-B69BE8FA18B0}" type="parTrans" cxnId="{113F2B3E-678A-47EC-A488-38A8B13A3437}">
      <dgm:prSet/>
      <dgm:spPr/>
      <dgm:t>
        <a:bodyPr/>
        <a:lstStyle/>
        <a:p>
          <a:endParaRPr lang="ru-RU"/>
        </a:p>
      </dgm:t>
    </dgm:pt>
    <dgm:pt modelId="{1A64E5CC-DE83-481C-9E36-CBDC5F633483}" type="sibTrans" cxnId="{113F2B3E-678A-47EC-A488-38A8B13A3437}">
      <dgm:prSet/>
      <dgm:spPr/>
      <dgm:t>
        <a:bodyPr/>
        <a:lstStyle/>
        <a:p>
          <a:endParaRPr lang="ru-RU"/>
        </a:p>
      </dgm:t>
    </dgm:pt>
    <dgm:pt modelId="{FE30BA9D-B1DC-4E31-92B9-8979F3BB87BF}">
      <dgm:prSet phldrT="[Текст]" custT="1"/>
      <dgm:spPr/>
      <dgm:t>
        <a:bodyPr/>
        <a:lstStyle/>
        <a:p>
          <a:r>
            <a:rPr lang="ru-RU" sz="2800" dirty="0" smtClean="0"/>
            <a:t>86%</a:t>
          </a:r>
        </a:p>
        <a:p>
          <a:r>
            <a:rPr lang="ru-RU" sz="2800" dirty="0" smtClean="0"/>
            <a:t>женщин</a:t>
          </a:r>
          <a:endParaRPr lang="ru-RU" sz="2800" dirty="0"/>
        </a:p>
      </dgm:t>
    </dgm:pt>
    <dgm:pt modelId="{E45B43F3-8384-4B24-A8DD-5D985523846C}" type="parTrans" cxnId="{61A2F3A0-A79B-4DD5-853D-0253FF420EB2}">
      <dgm:prSet/>
      <dgm:spPr/>
      <dgm:t>
        <a:bodyPr/>
        <a:lstStyle/>
        <a:p>
          <a:endParaRPr lang="ru-RU"/>
        </a:p>
      </dgm:t>
    </dgm:pt>
    <dgm:pt modelId="{0853D698-D846-480A-86A9-26E4AAAD73EC}" type="sibTrans" cxnId="{61A2F3A0-A79B-4DD5-853D-0253FF420EB2}">
      <dgm:prSet/>
      <dgm:spPr/>
      <dgm:t>
        <a:bodyPr/>
        <a:lstStyle/>
        <a:p>
          <a:endParaRPr lang="ru-RU"/>
        </a:p>
      </dgm:t>
    </dgm:pt>
    <dgm:pt modelId="{96F141AA-5B81-409A-9C5B-52EBD31E6E54}">
      <dgm:prSet custT="1"/>
      <dgm:spPr/>
      <dgm:t>
        <a:bodyPr/>
        <a:lstStyle/>
        <a:p>
          <a:r>
            <a:rPr lang="ru-RU" sz="3600" dirty="0" smtClean="0"/>
            <a:t>Создан </a:t>
          </a:r>
        </a:p>
        <a:p>
          <a:r>
            <a:rPr lang="ru-RU" sz="3600" dirty="0" smtClean="0"/>
            <a:t> </a:t>
          </a:r>
          <a:r>
            <a:rPr lang="ru-RU" sz="3200" dirty="0" smtClean="0"/>
            <a:t>21 февраля 2021 г.</a:t>
          </a:r>
          <a:endParaRPr lang="ru-RU" sz="3200" dirty="0"/>
        </a:p>
      </dgm:t>
    </dgm:pt>
    <dgm:pt modelId="{C4E81439-670C-47E5-9E86-23562557A59B}" type="parTrans" cxnId="{FDC61B77-4D1C-473D-9987-C46FF1059F0A}">
      <dgm:prSet/>
      <dgm:spPr/>
      <dgm:t>
        <a:bodyPr/>
        <a:lstStyle/>
        <a:p>
          <a:endParaRPr lang="ru-RU"/>
        </a:p>
      </dgm:t>
    </dgm:pt>
    <dgm:pt modelId="{4A33EE1B-BD10-4B1C-B739-46023E721715}" type="sibTrans" cxnId="{FDC61B77-4D1C-473D-9987-C46FF1059F0A}">
      <dgm:prSet/>
      <dgm:spPr/>
      <dgm:t>
        <a:bodyPr/>
        <a:lstStyle/>
        <a:p>
          <a:endParaRPr lang="ru-RU"/>
        </a:p>
      </dgm:t>
    </dgm:pt>
    <dgm:pt modelId="{F48B734F-A5EB-4352-996F-426B9F63DDFB}">
      <dgm:prSet custT="1"/>
      <dgm:spPr/>
      <dgm:t>
        <a:bodyPr/>
        <a:lstStyle/>
        <a:p>
          <a:r>
            <a:rPr lang="ru-RU" sz="3200" dirty="0" smtClean="0"/>
            <a:t>415 подписчиков</a:t>
          </a:r>
          <a:endParaRPr lang="ru-RU" sz="3200" dirty="0"/>
        </a:p>
      </dgm:t>
    </dgm:pt>
    <dgm:pt modelId="{2CFB55DE-03B7-4AFB-836F-DDF72A113A6B}" type="parTrans" cxnId="{108AD472-0539-452C-911A-875AF019712E}">
      <dgm:prSet/>
      <dgm:spPr/>
      <dgm:t>
        <a:bodyPr/>
        <a:lstStyle/>
        <a:p>
          <a:endParaRPr lang="ru-RU"/>
        </a:p>
      </dgm:t>
    </dgm:pt>
    <dgm:pt modelId="{92556B8E-61BE-4FB9-A440-932C6B000869}" type="sibTrans" cxnId="{108AD472-0539-452C-911A-875AF019712E}">
      <dgm:prSet/>
      <dgm:spPr/>
      <dgm:t>
        <a:bodyPr/>
        <a:lstStyle/>
        <a:p>
          <a:endParaRPr lang="ru-RU"/>
        </a:p>
      </dgm:t>
    </dgm:pt>
    <dgm:pt modelId="{9C1F3D76-6B07-4DAC-A6A3-0BFED6E90D4D}" type="pres">
      <dgm:prSet presAssocID="{ACDB2509-9C74-40B9-B16F-CBDEB3BC665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FE35C41-45EB-442B-86AD-AEC25E296FBC}" type="pres">
      <dgm:prSet presAssocID="{96F141AA-5B81-409A-9C5B-52EBD31E6E54}" presName="node" presStyleLbl="node1" presStyleIdx="0" presStyleCnt="6" custScaleX="252426" custScaleY="226814" custLinFactNeighborX="-40582" custLinFactNeighborY="-204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C037EC-2F21-4F88-8C21-ABE6E424FB90}" type="pres">
      <dgm:prSet presAssocID="{4A33EE1B-BD10-4B1C-B739-46023E721715}" presName="sibTrans" presStyleCnt="0"/>
      <dgm:spPr/>
    </dgm:pt>
    <dgm:pt modelId="{E021A30E-8FBF-469B-8A66-93298E2995F7}" type="pres">
      <dgm:prSet presAssocID="{F48B734F-A5EB-4352-996F-426B9F63DDFB}" presName="node" presStyleLbl="node1" presStyleIdx="1" presStyleCnt="6" custScaleX="221938" custScaleY="107578" custLinFactNeighborX="-1026" custLinFactNeighborY="-855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F02973-7E2B-4672-AF26-6CDA4361EE60}" type="pres">
      <dgm:prSet presAssocID="{92556B8E-61BE-4FB9-A440-932C6B000869}" presName="sibTrans" presStyleCnt="0"/>
      <dgm:spPr/>
    </dgm:pt>
    <dgm:pt modelId="{2D24BE9A-2E5F-4FF7-929A-F195533B9F37}" type="pres">
      <dgm:prSet presAssocID="{E0EC89E6-1C43-4C62-B9A4-3D2D5B8AAEFB}" presName="node" presStyleLbl="node1" presStyleIdx="2" presStyleCnt="6" custScaleX="206788" custScaleY="175610" custLinFactNeighborX="24331" custLinFactNeighborY="627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8EEC3C-E58D-4764-BADC-C0E0EE56F247}" type="pres">
      <dgm:prSet presAssocID="{A763BA92-59FF-4C3E-9925-1989B701821B}" presName="sibTrans" presStyleCnt="0"/>
      <dgm:spPr/>
    </dgm:pt>
    <dgm:pt modelId="{9588EBFF-B677-481C-83D7-5FC2FE76539D}" type="pres">
      <dgm:prSet presAssocID="{7CA958FF-E0A7-44CA-B369-686215518AFD}" presName="node" presStyleLbl="node1" presStyleIdx="3" presStyleCnt="6" custScaleX="215146" custScaleY="193796" custLinFactX="12663" custLinFactY="43247" custLinFactNeighborX="10000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4CC64A-4F15-4219-B147-B4E6AE6678C0}" type="pres">
      <dgm:prSet presAssocID="{12957D08-BB27-4679-B244-369ED519CCD1}" presName="sibTrans" presStyleCnt="0"/>
      <dgm:spPr/>
    </dgm:pt>
    <dgm:pt modelId="{CC471944-F2E5-42BE-87DA-3B69BAE6496A}" type="pres">
      <dgm:prSet presAssocID="{867DA7E4-9FE2-496C-A0BA-9DDE0043B905}" presName="node" presStyleLbl="node1" presStyleIdx="4" presStyleCnt="6" custScaleX="136673" custScaleY="177307" custLinFactX="-49954" custLinFactY="-5882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0AE37C-E85A-4983-83A7-E4369D88C2FD}" type="pres">
      <dgm:prSet presAssocID="{1A64E5CC-DE83-481C-9E36-CBDC5F633483}" presName="sibTrans" presStyleCnt="0"/>
      <dgm:spPr/>
    </dgm:pt>
    <dgm:pt modelId="{3F19052B-070C-4E55-AF62-3E7F7B23F3AF}" type="pres">
      <dgm:prSet presAssocID="{FE30BA9D-B1DC-4E31-92B9-8979F3BB87BF}" presName="node" presStyleLbl="node1" presStyleIdx="5" presStyleCnt="6" custScaleX="137172" custScaleY="176766" custLinFactX="100000" custLinFactY="-108100" custLinFactNeighborX="126499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1D4916-C089-4280-9770-D934625FF5CD}" type="presOf" srcId="{FE30BA9D-B1DC-4E31-92B9-8979F3BB87BF}" destId="{3F19052B-070C-4E55-AF62-3E7F7B23F3AF}" srcOrd="0" destOrd="0" presId="urn:microsoft.com/office/officeart/2005/8/layout/default"/>
    <dgm:cxn modelId="{113F2B3E-678A-47EC-A488-38A8B13A3437}" srcId="{ACDB2509-9C74-40B9-B16F-CBDEB3BC665B}" destId="{867DA7E4-9FE2-496C-A0BA-9DDE0043B905}" srcOrd="4" destOrd="0" parTransId="{20DE5BE0-2E16-4356-9FCA-B69BE8FA18B0}" sibTransId="{1A64E5CC-DE83-481C-9E36-CBDC5F633483}"/>
    <dgm:cxn modelId="{486AB083-F982-412D-B52E-B5B319D8359F}" type="presOf" srcId="{867DA7E4-9FE2-496C-A0BA-9DDE0043B905}" destId="{CC471944-F2E5-42BE-87DA-3B69BAE6496A}" srcOrd="0" destOrd="0" presId="urn:microsoft.com/office/officeart/2005/8/layout/default"/>
    <dgm:cxn modelId="{61A2F3A0-A79B-4DD5-853D-0253FF420EB2}" srcId="{ACDB2509-9C74-40B9-B16F-CBDEB3BC665B}" destId="{FE30BA9D-B1DC-4E31-92B9-8979F3BB87BF}" srcOrd="5" destOrd="0" parTransId="{E45B43F3-8384-4B24-A8DD-5D985523846C}" sibTransId="{0853D698-D846-480A-86A9-26E4AAAD73EC}"/>
    <dgm:cxn modelId="{1EADB5E6-80A6-4126-9D8B-2F581947AE14}" type="presOf" srcId="{ACDB2509-9C74-40B9-B16F-CBDEB3BC665B}" destId="{9C1F3D76-6B07-4DAC-A6A3-0BFED6E90D4D}" srcOrd="0" destOrd="0" presId="urn:microsoft.com/office/officeart/2005/8/layout/default"/>
    <dgm:cxn modelId="{FCC76CD6-84E2-463C-8ECB-961AAD8D2B57}" type="presOf" srcId="{7CA958FF-E0A7-44CA-B369-686215518AFD}" destId="{9588EBFF-B677-481C-83D7-5FC2FE76539D}" srcOrd="0" destOrd="0" presId="urn:microsoft.com/office/officeart/2005/8/layout/default"/>
    <dgm:cxn modelId="{108AD472-0539-452C-911A-875AF019712E}" srcId="{ACDB2509-9C74-40B9-B16F-CBDEB3BC665B}" destId="{F48B734F-A5EB-4352-996F-426B9F63DDFB}" srcOrd="1" destOrd="0" parTransId="{2CFB55DE-03B7-4AFB-836F-DDF72A113A6B}" sibTransId="{92556B8E-61BE-4FB9-A440-932C6B000869}"/>
    <dgm:cxn modelId="{CDD99F58-71F8-470B-AADC-3872CC415E9B}" srcId="{ACDB2509-9C74-40B9-B16F-CBDEB3BC665B}" destId="{7CA958FF-E0A7-44CA-B369-686215518AFD}" srcOrd="3" destOrd="0" parTransId="{B809B94F-ECDF-425F-9924-F06C7851BA13}" sibTransId="{12957D08-BB27-4679-B244-369ED519CCD1}"/>
    <dgm:cxn modelId="{6B929683-5AE1-49A0-9676-05A2618F6AFD}" type="presOf" srcId="{96F141AA-5B81-409A-9C5B-52EBD31E6E54}" destId="{CFE35C41-45EB-442B-86AD-AEC25E296FBC}" srcOrd="0" destOrd="0" presId="urn:microsoft.com/office/officeart/2005/8/layout/default"/>
    <dgm:cxn modelId="{7BD6E031-BB8F-4E23-82AD-32E023702110}" type="presOf" srcId="{E0EC89E6-1C43-4C62-B9A4-3D2D5B8AAEFB}" destId="{2D24BE9A-2E5F-4FF7-929A-F195533B9F37}" srcOrd="0" destOrd="0" presId="urn:microsoft.com/office/officeart/2005/8/layout/default"/>
    <dgm:cxn modelId="{02FC03FB-164E-46A1-A4EF-B01819274E73}" srcId="{ACDB2509-9C74-40B9-B16F-CBDEB3BC665B}" destId="{E0EC89E6-1C43-4C62-B9A4-3D2D5B8AAEFB}" srcOrd="2" destOrd="0" parTransId="{3A99A775-E908-4AB5-8022-AC70077A74E9}" sibTransId="{A763BA92-59FF-4C3E-9925-1989B701821B}"/>
    <dgm:cxn modelId="{FDC61B77-4D1C-473D-9987-C46FF1059F0A}" srcId="{ACDB2509-9C74-40B9-B16F-CBDEB3BC665B}" destId="{96F141AA-5B81-409A-9C5B-52EBD31E6E54}" srcOrd="0" destOrd="0" parTransId="{C4E81439-670C-47E5-9E86-23562557A59B}" sibTransId="{4A33EE1B-BD10-4B1C-B739-46023E721715}"/>
    <dgm:cxn modelId="{9BA69E48-8BE9-483D-A45D-3E945C94D861}" type="presOf" srcId="{F48B734F-A5EB-4352-996F-426B9F63DDFB}" destId="{E021A30E-8FBF-469B-8A66-93298E2995F7}" srcOrd="0" destOrd="0" presId="urn:microsoft.com/office/officeart/2005/8/layout/default"/>
    <dgm:cxn modelId="{82E81010-23AC-4C06-B23B-2FB57769D056}" type="presParOf" srcId="{9C1F3D76-6B07-4DAC-A6A3-0BFED6E90D4D}" destId="{CFE35C41-45EB-442B-86AD-AEC25E296FBC}" srcOrd="0" destOrd="0" presId="urn:microsoft.com/office/officeart/2005/8/layout/default"/>
    <dgm:cxn modelId="{E02DA31C-3595-46D8-8013-31B70D98DF0D}" type="presParOf" srcId="{9C1F3D76-6B07-4DAC-A6A3-0BFED6E90D4D}" destId="{EAC037EC-2F21-4F88-8C21-ABE6E424FB90}" srcOrd="1" destOrd="0" presId="urn:microsoft.com/office/officeart/2005/8/layout/default"/>
    <dgm:cxn modelId="{7751CA96-9A88-4864-BC6E-E2A2D8EF3F89}" type="presParOf" srcId="{9C1F3D76-6B07-4DAC-A6A3-0BFED6E90D4D}" destId="{E021A30E-8FBF-469B-8A66-93298E2995F7}" srcOrd="2" destOrd="0" presId="urn:microsoft.com/office/officeart/2005/8/layout/default"/>
    <dgm:cxn modelId="{405E8885-FE74-4EB9-A315-91FD7B4BEE1D}" type="presParOf" srcId="{9C1F3D76-6B07-4DAC-A6A3-0BFED6E90D4D}" destId="{C3F02973-7E2B-4672-AF26-6CDA4361EE60}" srcOrd="3" destOrd="0" presId="urn:microsoft.com/office/officeart/2005/8/layout/default"/>
    <dgm:cxn modelId="{86AFAD18-25D3-4697-B60C-C8BAD72DD5F9}" type="presParOf" srcId="{9C1F3D76-6B07-4DAC-A6A3-0BFED6E90D4D}" destId="{2D24BE9A-2E5F-4FF7-929A-F195533B9F37}" srcOrd="4" destOrd="0" presId="urn:microsoft.com/office/officeart/2005/8/layout/default"/>
    <dgm:cxn modelId="{2B6C9AF2-AD92-477F-90A0-A5240BE5AE4B}" type="presParOf" srcId="{9C1F3D76-6B07-4DAC-A6A3-0BFED6E90D4D}" destId="{AB8EEC3C-E58D-4764-BADC-C0E0EE56F247}" srcOrd="5" destOrd="0" presId="urn:microsoft.com/office/officeart/2005/8/layout/default"/>
    <dgm:cxn modelId="{FA30810C-E8FC-4636-A77A-57F09FE96A36}" type="presParOf" srcId="{9C1F3D76-6B07-4DAC-A6A3-0BFED6E90D4D}" destId="{9588EBFF-B677-481C-83D7-5FC2FE76539D}" srcOrd="6" destOrd="0" presId="urn:microsoft.com/office/officeart/2005/8/layout/default"/>
    <dgm:cxn modelId="{A2BCA0E3-A2C9-46B8-A5D5-3A5EBFCC93F5}" type="presParOf" srcId="{9C1F3D76-6B07-4DAC-A6A3-0BFED6E90D4D}" destId="{AD4CC64A-4F15-4219-B147-B4E6AE6678C0}" srcOrd="7" destOrd="0" presId="urn:microsoft.com/office/officeart/2005/8/layout/default"/>
    <dgm:cxn modelId="{72BA69A2-7931-4899-9392-1319D05E4D11}" type="presParOf" srcId="{9C1F3D76-6B07-4DAC-A6A3-0BFED6E90D4D}" destId="{CC471944-F2E5-42BE-87DA-3B69BAE6496A}" srcOrd="8" destOrd="0" presId="urn:microsoft.com/office/officeart/2005/8/layout/default"/>
    <dgm:cxn modelId="{0C3DB01C-C6CB-4059-907C-B90F2A41DAD5}" type="presParOf" srcId="{9C1F3D76-6B07-4DAC-A6A3-0BFED6E90D4D}" destId="{6C0AE37C-E85A-4983-83A7-E4369D88C2FD}" srcOrd="9" destOrd="0" presId="urn:microsoft.com/office/officeart/2005/8/layout/default"/>
    <dgm:cxn modelId="{4732915D-19AB-47E1-8F74-CC22D910A3A0}" type="presParOf" srcId="{9C1F3D76-6B07-4DAC-A6A3-0BFED6E90D4D}" destId="{3F19052B-070C-4E55-AF62-3E7F7B23F3AF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E35C41-45EB-442B-86AD-AEC25E296FBC}">
      <dsp:nvSpPr>
        <dsp:cNvPr id="0" name=""/>
        <dsp:cNvSpPr/>
      </dsp:nvSpPr>
      <dsp:spPr>
        <a:xfrm>
          <a:off x="408748" y="0"/>
          <a:ext cx="3395615" cy="183065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Создан 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 </a:t>
          </a:r>
          <a:r>
            <a:rPr lang="ru-RU" sz="3200" kern="1200" dirty="0" smtClean="0"/>
            <a:t>21 февраля 2021 г.</a:t>
          </a:r>
          <a:endParaRPr lang="ru-RU" sz="3200" kern="1200" dirty="0"/>
        </a:p>
      </dsp:txBody>
      <dsp:txXfrm>
        <a:off x="408748" y="0"/>
        <a:ext cx="3395615" cy="1830650"/>
      </dsp:txXfrm>
    </dsp:sp>
    <dsp:sp modelId="{E021A30E-8FBF-469B-8A66-93298E2995F7}">
      <dsp:nvSpPr>
        <dsp:cNvPr id="0" name=""/>
        <dsp:cNvSpPr/>
      </dsp:nvSpPr>
      <dsp:spPr>
        <a:xfrm>
          <a:off x="4470987" y="0"/>
          <a:ext cx="2985493" cy="86827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415 подписчиков</a:t>
          </a:r>
          <a:endParaRPr lang="ru-RU" sz="3200" kern="1200" dirty="0"/>
        </a:p>
      </dsp:txBody>
      <dsp:txXfrm>
        <a:off x="4470987" y="0"/>
        <a:ext cx="2985493" cy="868278"/>
      </dsp:txXfrm>
    </dsp:sp>
    <dsp:sp modelId="{2D24BE9A-2E5F-4FF7-929A-F195533B9F37}">
      <dsp:nvSpPr>
        <dsp:cNvPr id="0" name=""/>
        <dsp:cNvSpPr/>
      </dsp:nvSpPr>
      <dsp:spPr>
        <a:xfrm>
          <a:off x="648078" y="2592288"/>
          <a:ext cx="2781696" cy="141737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Наибольший охват-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3523 человек</a:t>
          </a:r>
          <a:endParaRPr lang="ru-RU" sz="2800" kern="1200" dirty="0"/>
        </a:p>
      </dsp:txBody>
      <dsp:txXfrm>
        <a:off x="648078" y="2592288"/>
        <a:ext cx="2781696" cy="1417375"/>
      </dsp:txXfrm>
    </dsp:sp>
    <dsp:sp modelId="{9588EBFF-B677-481C-83D7-5FC2FE76539D}">
      <dsp:nvSpPr>
        <dsp:cNvPr id="0" name=""/>
        <dsp:cNvSpPr/>
      </dsp:nvSpPr>
      <dsp:spPr>
        <a:xfrm>
          <a:off x="4752529" y="3168350"/>
          <a:ext cx="2894127" cy="156415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Возрастная категория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от 24-45 лет</a:t>
          </a:r>
          <a:endParaRPr lang="ru-RU" sz="2800" kern="1200" dirty="0"/>
        </a:p>
      </dsp:txBody>
      <dsp:txXfrm>
        <a:off x="4752529" y="3168350"/>
        <a:ext cx="2894127" cy="1564157"/>
      </dsp:txXfrm>
    </dsp:sp>
    <dsp:sp modelId="{CC471944-F2E5-42BE-87DA-3B69BAE6496A}">
      <dsp:nvSpPr>
        <dsp:cNvPr id="0" name=""/>
        <dsp:cNvSpPr/>
      </dsp:nvSpPr>
      <dsp:spPr>
        <a:xfrm>
          <a:off x="4248472" y="1224134"/>
          <a:ext cx="1838514" cy="143107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14% мужчин</a:t>
          </a:r>
          <a:endParaRPr lang="ru-RU" sz="2800" kern="1200" dirty="0"/>
        </a:p>
      </dsp:txBody>
      <dsp:txXfrm>
        <a:off x="4248472" y="1224134"/>
        <a:ext cx="1838514" cy="1431072"/>
      </dsp:txXfrm>
    </dsp:sp>
    <dsp:sp modelId="{3F19052B-070C-4E55-AF62-3E7F7B23F3AF}">
      <dsp:nvSpPr>
        <dsp:cNvPr id="0" name=""/>
        <dsp:cNvSpPr/>
      </dsp:nvSpPr>
      <dsp:spPr>
        <a:xfrm>
          <a:off x="6336701" y="1224135"/>
          <a:ext cx="1845227" cy="142670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86%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женщин</a:t>
          </a:r>
          <a:endParaRPr lang="ru-RU" sz="2800" kern="1200" dirty="0"/>
        </a:p>
      </dsp:txBody>
      <dsp:txXfrm>
        <a:off x="6336701" y="1224135"/>
        <a:ext cx="1845227" cy="14267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2B7E0EA-C67C-49BD-BD2F-7BE89075B6EC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7988183-8F2F-4122-85F0-1BE01B7D16C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7E0EA-C67C-49BD-BD2F-7BE89075B6EC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8183-8F2F-4122-85F0-1BE01B7D16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7E0EA-C67C-49BD-BD2F-7BE89075B6EC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8183-8F2F-4122-85F0-1BE01B7D16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2B7E0EA-C67C-49BD-BD2F-7BE89075B6EC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7988183-8F2F-4122-85F0-1BE01B7D16C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2B7E0EA-C67C-49BD-BD2F-7BE89075B6EC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7988183-8F2F-4122-85F0-1BE01B7D16C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7E0EA-C67C-49BD-BD2F-7BE89075B6EC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8183-8F2F-4122-85F0-1BE01B7D16C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7E0EA-C67C-49BD-BD2F-7BE89075B6EC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8183-8F2F-4122-85F0-1BE01B7D16C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2B7E0EA-C67C-49BD-BD2F-7BE89075B6EC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7988183-8F2F-4122-85F0-1BE01B7D16C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7E0EA-C67C-49BD-BD2F-7BE89075B6EC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8183-8F2F-4122-85F0-1BE01B7D16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2B7E0EA-C67C-49BD-BD2F-7BE89075B6EC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7988183-8F2F-4122-85F0-1BE01B7D16C4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2B7E0EA-C67C-49BD-BD2F-7BE89075B6EC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7988183-8F2F-4122-85F0-1BE01B7D16C4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2B7E0EA-C67C-49BD-BD2F-7BE89075B6EC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7988183-8F2F-4122-85F0-1BE01B7D16C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Госпаблик</a:t>
            </a: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МАДОУ «Детский сад № 104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979712" y="1484784"/>
            <a:ext cx="4779700" cy="4873625"/>
          </a:xfrm>
        </p:spPr>
      </p:pic>
    </p:spTree>
    <p:extLst>
      <p:ext uri="{BB962C8B-B14F-4D97-AF65-F5344CB8AC3E}">
        <p14:creationId xmlns:p14="http://schemas.microsoft.com/office/powerpoint/2010/main" val="247732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50106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Информация о </a:t>
            </a:r>
            <a:r>
              <a:rPr lang="ru-RU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госпаблике</a:t>
            </a:r>
            <a:endParaRPr lang="ru-RU" sz="4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293003851"/>
              </p:ext>
            </p:extLst>
          </p:nvPr>
        </p:nvGraphicFramePr>
        <p:xfrm>
          <a:off x="323528" y="1196752"/>
          <a:ext cx="842493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530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467600" cy="936104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Набор подписчиков</a:t>
            </a:r>
            <a:endParaRPr lang="ru-RU" sz="5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3" t="35432" b="24567"/>
          <a:stretch/>
        </p:blipFill>
        <p:spPr>
          <a:xfrm>
            <a:off x="107504" y="1021307"/>
            <a:ext cx="2892606" cy="30208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4" t="28518" b="22593"/>
          <a:stretch/>
        </p:blipFill>
        <p:spPr>
          <a:xfrm>
            <a:off x="3071524" y="2095462"/>
            <a:ext cx="2681288" cy="35841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8" t="29506" b="31605"/>
          <a:stretch/>
        </p:blipFill>
        <p:spPr>
          <a:xfrm>
            <a:off x="5858394" y="994699"/>
            <a:ext cx="2747488" cy="289281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293096"/>
            <a:ext cx="2648731" cy="19888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1" r="3082" b="2141"/>
          <a:stretch/>
        </p:blipFill>
        <p:spPr>
          <a:xfrm>
            <a:off x="6125711" y="4042112"/>
            <a:ext cx="2254866" cy="272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55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4624"/>
            <a:ext cx="7467600" cy="72494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Идеи публикаций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77892" y="488866"/>
            <a:ext cx="5666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Мероприятия с детьми</a:t>
            </a:r>
            <a:endParaRPr lang="ru-RU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7" b="12809"/>
          <a:stretch/>
        </p:blipFill>
        <p:spPr>
          <a:xfrm>
            <a:off x="107504" y="692696"/>
            <a:ext cx="2706124" cy="50131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9" t="6860" r="3626" b="7733"/>
          <a:stretch/>
        </p:blipFill>
        <p:spPr>
          <a:xfrm>
            <a:off x="2779513" y="1124744"/>
            <a:ext cx="3359876" cy="542878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004064"/>
            <a:ext cx="3065844" cy="462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3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3565104" cy="597891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7" r="3014"/>
          <a:stretch/>
        </p:blipFill>
        <p:spPr>
          <a:xfrm>
            <a:off x="4283968" y="498293"/>
            <a:ext cx="4032448" cy="5979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80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0544" y="476672"/>
            <a:ext cx="6264696" cy="70609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Педагоги детского сада</a:t>
            </a:r>
            <a:endParaRPr lang="ru-RU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64592" y="0"/>
            <a:ext cx="7467600" cy="70609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Идеи публикаций</a:t>
            </a:r>
            <a:endParaRPr lang="ru-RU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49" y="620687"/>
            <a:ext cx="2408237" cy="465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85" y="1124744"/>
            <a:ext cx="3058087" cy="51249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190" y="2132856"/>
            <a:ext cx="3397203" cy="44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50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65808"/>
            <a:ext cx="2952328" cy="55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707904" y="620688"/>
            <a:ext cx="7467600" cy="576063"/>
          </a:xfrm>
          <a:prstGeom prst="rect">
            <a:avLst/>
          </a:prstGeom>
        </p:spPr>
        <p:txBody>
          <a:bodyPr vert="horz" anchor="b">
            <a:normAutofit fontScale="92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Идеи публикаций</a:t>
            </a:r>
            <a:endParaRPr lang="ru-RU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94344" y="138741"/>
            <a:ext cx="6683101" cy="574592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Обратная связь с родителями</a:t>
            </a:r>
            <a:endParaRPr lang="ru-RU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0"/>
          <a:stretch/>
        </p:blipFill>
        <p:spPr>
          <a:xfrm>
            <a:off x="4214572" y="1178991"/>
            <a:ext cx="3261329" cy="547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71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8206"/>
            <a:ext cx="73448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solidFill>
                  <a:srgbClr val="7030A0"/>
                </a:solidFill>
              </a:rPr>
              <a:t>Госпаблик</a:t>
            </a:r>
            <a:r>
              <a:rPr lang="ru-RU" sz="2400" dirty="0" smtClean="0">
                <a:solidFill>
                  <a:srgbClr val="7030A0"/>
                </a:solidFill>
              </a:rPr>
              <a:t> - прекрасная возможность представить </a:t>
            </a:r>
            <a:r>
              <a:rPr lang="ru-RU" sz="2400" dirty="0">
                <a:solidFill>
                  <a:srgbClr val="7030A0"/>
                </a:solidFill>
              </a:rPr>
              <a:t>уникальность образовательного учреждения, особенности его </a:t>
            </a:r>
            <a:r>
              <a:rPr lang="ru-RU" sz="2400" dirty="0" smtClean="0">
                <a:solidFill>
                  <a:srgbClr val="7030A0"/>
                </a:solidFill>
              </a:rPr>
              <a:t>жизнедеятельности и творческий потенциал воспитанников </a:t>
            </a:r>
            <a:r>
              <a:rPr lang="ru-RU" sz="2400" smtClean="0">
                <a:solidFill>
                  <a:srgbClr val="7030A0"/>
                </a:solidFill>
              </a:rPr>
              <a:t>и педагогов!</a:t>
            </a:r>
            <a:r>
              <a:rPr lang="ru-RU" sz="2400" dirty="0">
                <a:solidFill>
                  <a:srgbClr val="7030A0"/>
                </a:solidFill>
              </a:rPr>
              <a:t>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28" b="11883"/>
          <a:stretch/>
        </p:blipFill>
        <p:spPr>
          <a:xfrm>
            <a:off x="179512" y="2026033"/>
            <a:ext cx="2430721" cy="39641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0" b="19136"/>
          <a:stretch/>
        </p:blipFill>
        <p:spPr>
          <a:xfrm>
            <a:off x="2915816" y="2076915"/>
            <a:ext cx="2736304" cy="446304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5" b="13210"/>
          <a:stretch/>
        </p:blipFill>
        <p:spPr>
          <a:xfrm>
            <a:off x="6156176" y="1724766"/>
            <a:ext cx="2659123" cy="488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7898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117</TotalTime>
  <Words>65</Words>
  <Application>Microsoft Office PowerPoint</Application>
  <PresentationFormat>Экран (4:3)</PresentationFormat>
  <Paragraphs>20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Эркер</vt:lpstr>
      <vt:lpstr>Госпаблик  МАДОУ «Детский сад № 104</vt:lpstr>
      <vt:lpstr>Информация о госпаблике</vt:lpstr>
      <vt:lpstr>Набор подписчиков</vt:lpstr>
      <vt:lpstr>Идеи публикаций</vt:lpstr>
      <vt:lpstr>Презентация PowerPoint</vt:lpstr>
      <vt:lpstr>Педагоги детского сада</vt:lpstr>
      <vt:lpstr>Обратная связь с родителями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Госпаблик  МАДОУ «Детский сад № 104</dc:title>
  <dc:creator>настоле</dc:creator>
  <cp:lastModifiedBy>настоле</cp:lastModifiedBy>
  <cp:revision>13</cp:revision>
  <dcterms:created xsi:type="dcterms:W3CDTF">2023-10-23T18:42:00Z</dcterms:created>
  <dcterms:modified xsi:type="dcterms:W3CDTF">2024-04-19T18:54:43Z</dcterms:modified>
</cp:coreProperties>
</file>