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1" r:id="rId3"/>
    <p:sldId id="260" r:id="rId4"/>
    <p:sldId id="262" r:id="rId5"/>
    <p:sldId id="288" r:id="rId6"/>
    <p:sldId id="289" r:id="rId7"/>
    <p:sldId id="259" r:id="rId8"/>
    <p:sldId id="258" r:id="rId9"/>
    <p:sldId id="276" r:id="rId10"/>
    <p:sldId id="257" r:id="rId11"/>
    <p:sldId id="263" r:id="rId12"/>
    <p:sldId id="264" r:id="rId13"/>
    <p:sldId id="266" r:id="rId14"/>
    <p:sldId id="267" r:id="rId15"/>
    <p:sldId id="271" r:id="rId16"/>
    <p:sldId id="278" r:id="rId17"/>
    <p:sldId id="279" r:id="rId18"/>
    <p:sldId id="287" r:id="rId19"/>
    <p:sldId id="272" r:id="rId20"/>
    <p:sldId id="280" r:id="rId21"/>
    <p:sldId id="273" r:id="rId22"/>
    <p:sldId id="281" r:id="rId23"/>
    <p:sldId id="282" r:id="rId24"/>
    <p:sldId id="270" r:id="rId25"/>
    <p:sldId id="283" r:id="rId26"/>
    <p:sldId id="269" r:id="rId27"/>
    <p:sldId id="284" r:id="rId28"/>
    <p:sldId id="285" r:id="rId29"/>
    <p:sldId id="268" r:id="rId30"/>
    <p:sldId id="27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s104-saransk-r13.gosweb.gosuslugi.ru/nash-detskiy-sad/nash-kollektiv/nalyaykina-marina-alexeevna.html" TargetMode="Externa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6696744" cy="125849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1268760"/>
            <a:ext cx="4608512" cy="5040560"/>
          </a:xfrm>
        </p:spPr>
        <p:txBody>
          <a:bodyPr>
            <a:normAutofit fontScale="62500" lnSpcReduction="20000"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3300" kern="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lvl="0" algn="ctr">
              <a:defRPr/>
            </a:pPr>
            <a:r>
              <a:rPr lang="ru-RU" sz="29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Наляйкиной Марины Алексеевны</a:t>
            </a:r>
          </a:p>
          <a:p>
            <a:pPr lvl="0" algn="ctr">
              <a:defRPr/>
            </a:pPr>
            <a:r>
              <a:rPr lang="ru-RU" sz="33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lvl="0" algn="ctr">
              <a:defRPr/>
            </a:pPr>
            <a:r>
              <a:rPr lang="ru-RU" sz="3300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 104» комбинированного вида</a:t>
            </a:r>
          </a:p>
          <a:p>
            <a:pPr lvl="0" algn="ctr">
              <a:defRPr/>
            </a:pPr>
            <a:r>
              <a:rPr lang="ru-RU" sz="33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3300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pPr lvl="0" algn="ctr">
              <a:defRPr/>
            </a:pP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defRPr/>
            </a:pPr>
            <a:r>
              <a:rPr lang="ru-RU" altLang="ru-RU" sz="25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5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5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 </a:t>
            </a:r>
            <a:r>
              <a:rPr lang="ru-RU" altLang="ru-RU" sz="25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ВО «МГПУ им. М. Е. Евсевьева»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sz="25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Педагогическое образование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defRPr/>
            </a:pPr>
            <a:r>
              <a:rPr lang="ru-RU" sz="25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Бакалавр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defRPr/>
            </a:pPr>
            <a:r>
              <a:rPr lang="ru-RU" sz="25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101334 0229317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defRPr/>
            </a:pPr>
            <a:r>
              <a:rPr lang="ru-RU" sz="25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05.07.2023 г.</a:t>
            </a:r>
          </a:p>
          <a:p>
            <a:pPr marL="274320" lvl="0" indent="-274320"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defRPr/>
            </a:pPr>
            <a:r>
              <a:rPr lang="ru-RU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лет.</a:t>
            </a:r>
          </a:p>
          <a:p>
            <a:pPr marL="274320" lvl="0" indent="-274320"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defRPr/>
            </a:pPr>
            <a:r>
              <a:rPr lang="ru-RU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3 года</a:t>
            </a:r>
          </a:p>
          <a:p>
            <a:pPr marL="274320" lvl="0" indent="-274320"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defRPr/>
            </a:pPr>
            <a:r>
              <a:rPr lang="ru-RU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3 года.</a:t>
            </a:r>
          </a:p>
          <a:p>
            <a:pPr marL="274320" lvl="0" indent="-274320"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defRPr/>
            </a:pPr>
            <a:r>
              <a:rPr lang="ru-RU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274320" lvl="0" indent="-274320"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defRPr/>
            </a:pPr>
            <a:r>
              <a:rPr lang="ru-RU" alt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-</a:t>
            </a:r>
            <a:endParaRPr lang="ru-RU" sz="26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Метод2\Desktop\IMG-d44434ed7d86c12bdc45d4900df6f527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988838"/>
            <a:ext cx="2769411" cy="36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7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096635" cy="12584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 конкурсах; выставках; турнирах; соревнованиях; акциях; фестивалях.</a:t>
            </a:r>
            <a:b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996B3-1686-4DC5-9767-08F7F6969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5125"/>
            <a:ext cx="3589738" cy="4941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2741C8-9A81-4F48-B228-F05A6D410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75125"/>
            <a:ext cx="369436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3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1DD83A-F7B5-4900-ABD0-2F7B5705E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2060848"/>
            <a:ext cx="5123623" cy="362217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61D87C-79BF-4305-AE6B-CD90C0EA1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2" y="1179216"/>
            <a:ext cx="3626755" cy="51301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47949" y="241396"/>
            <a:ext cx="3760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сети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2353286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1D96DB-7233-4EF0-B1A4-C3276615E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7" y="894930"/>
            <a:ext cx="3727605" cy="52703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332656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мероприятия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909AB2-8D04-4CAE-81FD-A17AE89EC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86" y="795420"/>
            <a:ext cx="3867030" cy="54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7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7C4F2B9-F87D-4B76-9E3A-BCE631250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30574"/>
            <a:ext cx="4124615" cy="5677412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9" y="836712"/>
            <a:ext cx="4093243" cy="578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260648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02681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93F2C-16C2-4707-A435-58623F60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40" y="332656"/>
            <a:ext cx="7488076" cy="12584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  <a:b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11E4AC-6F08-4466-AEC4-925E86C4A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10474"/>
            <a:ext cx="3643282" cy="50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6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1760" y="254159"/>
            <a:ext cx="4549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Уровень образовательной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13C90-F086-437C-89CE-9BB3E5A9F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4003322" cy="55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632848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2F9F50-2EEF-4394-8B9E-121E851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08720"/>
            <a:ext cx="4075330" cy="56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7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99060" y="116632"/>
            <a:ext cx="414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A699A-B16A-4A40-97BE-F711331BF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0" y="742392"/>
            <a:ext cx="3903619" cy="5373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CC6053-29FA-4363-904E-B864E99E8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61" y="747353"/>
            <a:ext cx="3834555" cy="52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1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304E0-0CE7-4785-976C-5F272DC6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925" y="302594"/>
            <a:ext cx="4212149" cy="432047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D3008D-E87D-4616-BB81-3FF36B57C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45" y="1091981"/>
            <a:ext cx="3864310" cy="54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45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FFB98-10CA-42F9-A3CA-FCAA21B2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481" y="188640"/>
            <a:ext cx="6840760" cy="12584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</a:t>
            </a:r>
            <a:b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E094DC-D1D4-4EF4-B14A-4BB4575DF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3461148" cy="489585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32DE7AB-598D-41CB-BD81-F01F787C8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5095" y="3717032"/>
            <a:ext cx="3119330" cy="1920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86B1ED-8F2B-458E-8F6C-2A3C46426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" y="1556792"/>
            <a:ext cx="351254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04856" cy="2060848"/>
          </a:xfrm>
        </p:spPr>
        <p:txBody>
          <a:bodyPr/>
          <a:lstStyle/>
          <a:p>
            <a:pPr marL="0" lvl="0" indent="0" algn="ctr">
              <a:buNone/>
              <a:defRPr/>
            </a:pPr>
            <a:r>
              <a:rPr lang="ru-RU" altLang="ru-RU" sz="2400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                                                                                        воспитателя                    </a:t>
            </a:r>
            <a:br>
              <a:rPr lang="ru-RU" altLang="ru-RU" sz="2400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Наляйкина Марины Алексеевны</a:t>
            </a:r>
            <a:br>
              <a:rPr lang="ru-RU" altLang="ru-RU" sz="2400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br>
              <a:rPr lang="ru-RU" sz="2400" i="1" u="sng" kern="0" dirty="0">
                <a:solidFill>
                  <a:srgbClr val="002060"/>
                </a:solidFill>
                <a:latin typeface="Calibri"/>
              </a:rPr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127664"/>
            <a:ext cx="7240651" cy="5944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https://ds104-saransk-r13.gosweb.gosuslugi.ru/nash-detskiy-sad/nash-kollektiv/nalyaykina-marina-alexeevna.html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5CAA1-6DE5-4977-B93A-F59877B77423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3" y="2996952"/>
            <a:ext cx="6492875" cy="3474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770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етод2\Desktop\библиоте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392488" cy="604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59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EBD65-BAB3-4410-A1E9-A8BF9D7BC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208" y="404664"/>
            <a:ext cx="6985176" cy="12584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97DCE-C42E-4EFB-806F-FBC9A172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518276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системы воспитательной работы;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качественной, эстетически оформленной текущей документации;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индивидуального подхода;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простудной заболеваемости воспитанников;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-отлаженная система взаимодействия с родителями ;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-отсутствие жалоб и обращений родителей на неправомерные действия;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-духовно-нравственное воспитание и народные традиции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160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F94DC-6C0E-4524-9373-0145D23C5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0" y="598376"/>
            <a:ext cx="4112873" cy="5661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823A72-F1A1-404F-9C56-8D1E86E0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78" y="588478"/>
            <a:ext cx="4112872" cy="56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8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17647C-8648-47D1-9AFC-5E886EBD6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3" y="447514"/>
            <a:ext cx="4332074" cy="5962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627B94-718B-4A48-9E47-5B668CC47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47" y="447513"/>
            <a:ext cx="4307269" cy="592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11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CC6CE-DED2-4170-A9B1-CCC32CDC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42" y="404665"/>
            <a:ext cx="6893218" cy="1080119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99302-142E-4E81-8863-FD010A91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4"/>
            <a:ext cx="7632848" cy="489473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-систематическое проведение родительских собраний;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экскурсий ,образовательных  путешествий с детьми;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совместных конкурсов, выставок; 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960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0DF97-6BFF-45C7-8A7E-19A430175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79"/>
            <a:ext cx="4198263" cy="5778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B5C042-83A1-4F42-9D18-B3E26D054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73856"/>
            <a:ext cx="4201291" cy="57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1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E5ED1-157B-409A-B6DE-16D81AB7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0649"/>
            <a:ext cx="72008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1A3EAC-00FB-4180-9D53-D1C9827D5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87779"/>
            <a:ext cx="4075330" cy="56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0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9"/>
            <a:ext cx="5760640" cy="36003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7B2EB-7DB4-4343-B451-F30C6042F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49312"/>
            <a:ext cx="4147338" cy="57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43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696" y="188640"/>
            <a:ext cx="6336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</a:t>
            </a:r>
          </a:p>
          <a:p>
            <a:pPr algn="ctr"/>
            <a:r>
              <a:rPr lang="ru-RU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сети «Интернет» различных уровней:</a:t>
            </a:r>
            <a:br>
              <a:rPr lang="ru-RU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i="1" u="sng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F928C2-6B73-4A1D-90E6-F8048C98D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01676"/>
            <a:ext cx="3787298" cy="5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C6D3-8F60-4789-BB29-F14BCE8C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17" y="318143"/>
            <a:ext cx="7549402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российского уровня:</a:t>
            </a:r>
            <a:br>
              <a:rPr lang="ru-RU" sz="18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u="sng" dirty="0">
              <a:solidFill>
                <a:schemeClr val="tx2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640016-E2E7-49EC-BF52-0244CA704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9346" y="379547"/>
            <a:ext cx="4237393" cy="5832648"/>
          </a:xfrm>
        </p:spPr>
      </p:pic>
    </p:spTree>
    <p:extLst>
      <p:ext uri="{BB962C8B-B14F-4D97-AF65-F5344CB8AC3E}">
        <p14:creationId xmlns:p14="http://schemas.microsoft.com/office/powerpoint/2010/main" val="306973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430" y="188640"/>
            <a:ext cx="7214970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                                     (экспериментальной) деятельности</a:t>
            </a: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3573016"/>
            <a:ext cx="2704147" cy="2064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SAD\Desktop\учебный план 2017-2018\июнь\2019-11-13\Иннов. 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4227" r="7467" b="13874"/>
          <a:stretch/>
        </p:blipFill>
        <p:spPr bwMode="auto">
          <a:xfrm>
            <a:off x="3957822" y="1628800"/>
            <a:ext cx="5105922" cy="41044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488ADB-F227-4871-8EDF-811B763F7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1" y="1340768"/>
            <a:ext cx="3644471" cy="50165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0B5F0C-A59E-4921-BBD7-A1F7678ED324}"/>
              </a:ext>
            </a:extLst>
          </p:cNvPr>
          <p:cNvSpPr/>
          <p:nvPr/>
        </p:nvSpPr>
        <p:spPr>
          <a:xfrm>
            <a:off x="3984142" y="3212976"/>
            <a:ext cx="5052354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63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AF0E3-CD8E-470E-8E7F-54B97FD2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188640"/>
            <a:ext cx="6376555" cy="12584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  интернет </a:t>
            </a: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ACBAFA-6DAD-4BB3-B9DB-53630E577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63488"/>
            <a:ext cx="3679420" cy="519953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8C45D40-6C67-47EA-8206-C40E39029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765" y="1556792"/>
            <a:ext cx="3388660" cy="4080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78FF00-9F43-480E-92B1-E104581D9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0" y="951897"/>
            <a:ext cx="3675840" cy="51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0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3362" y="2204864"/>
            <a:ext cx="6912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21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2E115E-32BB-4EE0-8D99-E6F3E4F4E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5265"/>
            <a:ext cx="4248472" cy="58478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5265"/>
            <a:ext cx="4376822" cy="618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59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E8184D-EAA1-474A-89F2-5B40E51B2724}"/>
              </a:ext>
            </a:extLst>
          </p:cNvPr>
          <p:cNvSpPr txBox="1"/>
          <p:nvPr/>
        </p:nvSpPr>
        <p:spPr>
          <a:xfrm>
            <a:off x="1259632" y="408354"/>
            <a:ext cx="6912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                                     (экспериментальной) деятельности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523F9B-688F-466C-959B-215CBB9AE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2900" y="944767"/>
            <a:ext cx="3609569" cy="49684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D8EE7A-DD5D-4C4A-BCD6-55054A476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6" y="1179025"/>
            <a:ext cx="3485111" cy="479715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74408A4-F45D-4D80-9598-5D01CCCB7C9C}"/>
              </a:ext>
            </a:extLst>
          </p:cNvPr>
          <p:cNvSpPr/>
          <p:nvPr/>
        </p:nvSpPr>
        <p:spPr>
          <a:xfrm>
            <a:off x="4499992" y="3068960"/>
            <a:ext cx="3960440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98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A0734-07DB-4E4C-AEA5-BBD2A04F8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5157"/>
            <a:ext cx="4536504" cy="62443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14" y="345157"/>
            <a:ext cx="4383700" cy="619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252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4968552" cy="12584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br>
              <a:rPr lang="ru-RU" altLang="ru-RU" sz="2800" b="1" u="sng" dirty="0">
                <a:solidFill>
                  <a:srgbClr val="002060"/>
                </a:solidFill>
                <a:latin typeface="Arial" pitchFamily="34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4DAB0A-A3E1-40CE-82ED-E114777BA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47" y="1340768"/>
            <a:ext cx="3931314" cy="54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2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5616624" cy="7544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0009C1-17EB-4FF1-9C7F-A1601EBAB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168351" cy="4481684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1A4E93C-74DD-489A-9C7F-76DCE8C14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95679"/>
            <a:ext cx="3054140" cy="4320131"/>
          </a:xfrm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6F460F3A-72B5-4C0C-8563-01F924FBC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204864"/>
            <a:ext cx="3240360" cy="45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8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33C463-C920-429D-A2E4-3BE20C8A5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5" y="188640"/>
            <a:ext cx="2736304" cy="38489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C7D57C-C8D3-4B70-8732-31D2E0142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348880"/>
            <a:ext cx="3028621" cy="42685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199D5B-1228-4B50-8435-EC0DF1869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10" y="1412776"/>
            <a:ext cx="3028621" cy="42840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00106E-9A44-43A9-AA1C-B71E9FA05274}"/>
              </a:ext>
            </a:extLst>
          </p:cNvPr>
          <p:cNvSpPr/>
          <p:nvPr/>
        </p:nvSpPr>
        <p:spPr>
          <a:xfrm>
            <a:off x="3223300" y="2780928"/>
            <a:ext cx="2592287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9868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514</TotalTime>
  <Words>384</Words>
  <Application>Microsoft Office PowerPoint</Application>
  <PresentationFormat>Экран (4:3)</PresentationFormat>
  <Paragraphs>58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Министерство образования Республики Мордовия   </vt:lpstr>
      <vt:lpstr>Педагогический опыт                                                                                         воспитателя                          Наляйкина Марины Алексеевны представлен на сайте: </vt:lpstr>
      <vt:lpstr>Участие в инновационной                                      (экспериментальной) деятельности  </vt:lpstr>
      <vt:lpstr>Презентация PowerPoint</vt:lpstr>
      <vt:lpstr>Презентация PowerPoint</vt:lpstr>
      <vt:lpstr>Презентация PowerPoint</vt:lpstr>
      <vt:lpstr>Наличие публикаций </vt:lpstr>
      <vt:lpstr>Наличие публикаций</vt:lpstr>
      <vt:lpstr>Презентация PowerPoint</vt:lpstr>
      <vt:lpstr>Результаты участия воспитанников в: конкурсах; выставках; турнирах; соревнованиях; акциях; фестивалях. 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 , семинарах, секциях , форумах 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Экспертная деятельность</vt:lpstr>
      <vt:lpstr>Общественно-педагогическая активность педагога: участие в комиссиях, педагогических сообществах  </vt:lpstr>
      <vt:lpstr>Презентация PowerPoint</vt:lpstr>
      <vt:lpstr>Позитивные результаты работы с воспитанниками  </vt:lpstr>
      <vt:lpstr>Презентация PowerPoint</vt:lpstr>
      <vt:lpstr>Презентация PowerPoint</vt:lpstr>
      <vt:lpstr> Качество взаимодействия с родителями  </vt:lpstr>
      <vt:lpstr>Презентация PowerPoint</vt:lpstr>
      <vt:lpstr>Работа с детьми из социально-неблагополучных семей  </vt:lpstr>
      <vt:lpstr>Участие педагога в профессиональных конкурсах</vt:lpstr>
      <vt:lpstr>Презентация PowerPoint</vt:lpstr>
      <vt:lpstr>Победы и призовые места в конкурсах российского уровня: </vt:lpstr>
      <vt:lpstr>Награды и поощрения  интернет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6</dc:creator>
  <cp:lastModifiedBy>EVGENI NALYAYKIN</cp:lastModifiedBy>
  <cp:revision>30</cp:revision>
  <dcterms:created xsi:type="dcterms:W3CDTF">2024-01-15T11:17:17Z</dcterms:created>
  <dcterms:modified xsi:type="dcterms:W3CDTF">2024-07-25T13:39:27Z</dcterms:modified>
</cp:coreProperties>
</file>